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9" r:id="rId11"/>
    <p:sldId id="262" r:id="rId12"/>
    <p:sldId id="271" r:id="rId13"/>
    <p:sldId id="263" r:id="rId14"/>
    <p:sldId id="264" r:id="rId15"/>
    <p:sldId id="26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C63A80-1C32-4A49-8BF6-1BE1E68C9B0F}">
          <p14:sldIdLst>
            <p14:sldId id="256"/>
            <p14:sldId id="257"/>
            <p14:sldId id="258"/>
            <p14:sldId id="259"/>
            <p14:sldId id="266"/>
            <p14:sldId id="260"/>
            <p14:sldId id="267"/>
            <p14:sldId id="261"/>
            <p14:sldId id="268"/>
            <p14:sldId id="269"/>
            <p14:sldId id="262"/>
            <p14:sldId id="271"/>
            <p14:sldId id="263"/>
            <p14:sldId id="264"/>
            <p14:sldId id="265"/>
            <p14:sldId id="27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2883" autoAdjust="0"/>
  </p:normalViewPr>
  <p:slideViewPr>
    <p:cSldViewPr>
      <p:cViewPr>
        <p:scale>
          <a:sx n="70" d="100"/>
          <a:sy n="70" d="100"/>
        </p:scale>
        <p:origin x="-14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106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8610600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82558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813"/>
            <a:ext cx="30972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4" y="1486440"/>
            <a:ext cx="2741546" cy="171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0" y="3962400"/>
            <a:ext cx="271425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3" y="1486440"/>
            <a:ext cx="2587407" cy="179016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6934200" y="2258457"/>
            <a:ext cx="838200" cy="7895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92" y="3962400"/>
            <a:ext cx="2587407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653228"/>
            <a:ext cx="6096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0213" y="2653228"/>
            <a:ext cx="6096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অসুবিধাঁ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550" y="3195935"/>
            <a:ext cx="271424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ঝুকি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182380"/>
            <a:ext cx="2667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বন্টনে অধিকার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793" y="3272135"/>
            <a:ext cx="257489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ভোটাধিকার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7093" y="6182380"/>
            <a:ext cx="254530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সীমিত আয়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 animBg="1"/>
      <p:bldP spid="4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24" y="1657529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566" y="2907870"/>
            <a:ext cx="621911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গ্রাধিকার শেয়ারর সুবিধা গুলো লিখ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4" y="517554"/>
            <a:ext cx="3428999" cy="1082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6623" y="4419600"/>
            <a:ext cx="25077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</a:t>
            </a: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৮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মিনিট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8416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13"/>
            <a:ext cx="30972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914400"/>
            <a:ext cx="2460625" cy="1845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895600"/>
            <a:ext cx="24606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6" y="4722027"/>
            <a:ext cx="2460625" cy="1695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33" y="914400"/>
            <a:ext cx="2569345" cy="2308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32" y="3729039"/>
            <a:ext cx="2646646" cy="2143122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7224955" y="21336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51124" y="1676400"/>
            <a:ext cx="146367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968" y="1676400"/>
            <a:ext cx="148203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 থাকেনা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593" y="3581400"/>
            <a:ext cx="134880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258" y="4953000"/>
            <a:ext cx="121574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হস্তান্তর যোগ্য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267200"/>
            <a:ext cx="138747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রুপান্তর যোগ্য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53425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841183"/>
            <a:ext cx="7016175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কোনটি লাভ জনক বিনিয়োগ ক্ষেত্র বলে তুমি মনে কর ।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4358" y="304800"/>
            <a:ext cx="7649570" cy="1217424"/>
            <a:chOff x="1189630" y="210403"/>
            <a:chExt cx="7649570" cy="1217424"/>
          </a:xfrm>
        </p:grpSpPr>
        <p:sp>
          <p:nvSpPr>
            <p:cNvPr id="3" name="TextBox 2"/>
            <p:cNvSpPr txBox="1"/>
            <p:nvPr/>
          </p:nvSpPr>
          <p:spPr>
            <a:xfrm>
              <a:off x="4724400" y="210403"/>
              <a:ext cx="4114800" cy="120032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630" y="210403"/>
              <a:ext cx="3499513" cy="121742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6096000" y="4419600"/>
            <a:ext cx="2590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</a:t>
            </a: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১০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মিনিট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3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33651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85998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শেয়ার হোল্ডার কী পায় ?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শেয়ার হোল্ডার  এর আয় নিদিষ্ট ।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as-IN" sz="44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অগ্রাধিকার </a:t>
            </a:r>
            <a:r>
              <a:rPr lang="as-IN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হোল্ডার কেন কোম্পানির মালিকানা পায় না </a:t>
            </a: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 ঝুকিপুর্ণ বিনিয়োগ ?</a:t>
            </a:r>
            <a:endParaRPr lang="en-US" sz="44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533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2590800"/>
            <a:ext cx="81153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শেয়ার </a:t>
            </a:r>
            <a:r>
              <a:rPr lang="as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হোল্ডার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কোম্পানির মালিক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?</a:t>
            </a:r>
          </a:p>
          <a:p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আসবে ।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ধণ্যবাদ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" y="1752600"/>
            <a:ext cx="6934200" cy="475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25" y="1066800"/>
            <a:ext cx="838200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শাহিন হাসান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পদবীঃ সহকারী শিক্ষক (ব্যবসায় শিক্ষা )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জিনদপুর ইউনিয়ন স্কুল অ্যান্ড কলেজ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নবীনগর ব্রাহ্মণবাড়িয়া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মোবাইলঃ০১৯১৮৯০৯০৬৬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Email:Shahinjs14@gmail.com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75" y="4813447"/>
            <a:ext cx="837972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31" y="562704"/>
            <a:ext cx="72390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831" y="24384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বিষয়ঃফিন্যান্স ও ব্যাংকিং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অধ্যায়ঃসপ্তম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২৯/০১/২০১৮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7048" y="1405718"/>
            <a:ext cx="8292152" cy="18708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শেয়ার,বন্ড,ডিবেঞ্চার</a:t>
            </a:r>
          </a:p>
        </p:txBody>
      </p:sp>
    </p:spTree>
    <p:extLst>
      <p:ext uri="{BB962C8B-B14F-4D97-AF65-F5344CB8AC3E}">
        <p14:creationId xmlns:p14="http://schemas.microsoft.com/office/powerpoint/2010/main" val="23240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" y="1687842"/>
            <a:ext cx="3581399" cy="441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1692198"/>
            <a:ext cx="3754274" cy="4442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134930"/>
            <a:ext cx="2971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 বাজার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294" y="609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94" y="2133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 কী বলতে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শেয়ারের প্রকারভেদ বর্ণনা করতে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শেয়ারর সুবিধা অসুবিধা ব্যাখ্যা করতে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</a:t>
            </a:r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শেয়ারর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তুলনা মূলক বিশ্লেষণ করতে পরবে ।</a:t>
            </a:r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0"/>
            <a:ext cx="8153400" cy="6072604"/>
            <a:chOff x="457200" y="158901"/>
            <a:chExt cx="8153400" cy="6072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8901"/>
              <a:ext cx="8153400" cy="60726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57" y="2057400"/>
              <a:ext cx="3453886" cy="253678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90800" y="6072604"/>
            <a:ext cx="3124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 ক্ষুদ্র বিনিয়োগ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6957" y="1898499"/>
            <a:ext cx="622043" cy="23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0"/>
            <a:ext cx="5943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0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n w="5080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2514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শেয়ার বলতে কী বুঝ 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4419600"/>
            <a:ext cx="1905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সময়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৪ মিনিট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7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01" y="156780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972" y="15678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অগ্রাধিকার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" y="914400"/>
            <a:ext cx="2706237" cy="1549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1" y="2590800"/>
            <a:ext cx="2667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" y="4540629"/>
            <a:ext cx="2662136" cy="1588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3301" y="330045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937" y="5565813"/>
            <a:ext cx="1066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67" y="6088559"/>
            <a:ext cx="221574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89250"/>
            <a:ext cx="2667000" cy="1690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21" y="2687408"/>
            <a:ext cx="2667000" cy="1749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72" y="4540629"/>
            <a:ext cx="2667000" cy="1641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9536" y="6088558"/>
            <a:ext cx="199726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651636"/>
            <a:ext cx="152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 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300456"/>
            <a:ext cx="1676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সীমাবব্দ দায়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1467" y="5123961"/>
            <a:ext cx="152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তারল্য সৃষ্টি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700" y="1651636"/>
            <a:ext cx="1447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নিদির্ষ্ট 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361" y="3300456"/>
            <a:ext cx="122913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সম্পদের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954799"/>
            <a:ext cx="122913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মুনাফার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" grpId="0" animBg="1"/>
      <p:bldP spid="8" grpId="0" animBg="1"/>
      <p:bldP spid="12" grpId="0" animBg="1"/>
      <p:bldP spid="14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201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74</cp:revision>
  <dcterms:created xsi:type="dcterms:W3CDTF">2006-08-16T00:00:00Z</dcterms:created>
  <dcterms:modified xsi:type="dcterms:W3CDTF">2018-05-11T16:22:57Z</dcterms:modified>
</cp:coreProperties>
</file>